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4" r:id="rId4"/>
    <p:sldId id="265" r:id="rId5"/>
    <p:sldId id="269" r:id="rId6"/>
    <p:sldId id="268" r:id="rId7"/>
    <p:sldId id="270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FA462C-EBB0-4C94-A278-D18D8DCE6035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2CC577-C4D6-4BD2-A419-C11473CA0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E40B9-CD56-434B-B6D0-372FA7025C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7E66-140A-4932-8E74-9918BFB6DF87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2035-C327-4EC7-B520-9857585E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718F-F7E8-429E-AED2-717D9D032B2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5877-ADA2-4F17-81FA-FC8247B05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1B7A-883C-485C-9E0D-94F88C4B2142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5C50-88D5-4EB6-9BD7-D27EDB344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9B48-CCBC-4536-92F0-AF9E3F50FD24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9B95-21B5-454D-91F9-19172C1E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EFB6-08D5-44B5-AB81-37DB0BE7434F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7174-2168-4AE6-8E30-A2DBF11DA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3B3C-8890-42F9-BDFC-F8A4E4B3AE4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B412-F692-489B-828C-C5EF69874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A51A-DD23-4A41-BCDA-725B074B712D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FA9E-B8B9-4324-87F3-BA6E98F60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3762-24E9-48D5-85D0-E378481C7990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117E-30D9-460D-BC22-9F693CB3E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FEEC-65C6-43B1-B534-A19BAE220803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067D-C03F-4D4A-AEE5-27CD50E7E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9ED6A-A60B-405B-AEE6-2DF7318AE4A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5F05-83EC-4CED-973D-2B138FB4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E525-CE1C-4665-A08B-1BFF0DDF715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7E96-EC0A-4CC5-B422-07F39E4D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DDF55-AD80-4249-B70B-D7F74F66360D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D3C4EC-58B7-4B5D-9818-F7ACE27D6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xc.hu/browse.phtml?f=download&amp;id=866335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xc.hu/photo/1369223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sxc.hu/photo/136922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41325"/>
            <a:ext cx="8640762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719138" y="657225"/>
            <a:ext cx="7494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Valley High student starts fight over harassing tweets</a:t>
            </a:r>
          </a:p>
        </p:txBody>
      </p:sp>
      <p:pic>
        <p:nvPicPr>
          <p:cNvPr id="2053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73238"/>
            <a:ext cx="8640762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2889250"/>
            <a:ext cx="8640763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827088" y="2097088"/>
            <a:ext cx="7494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Beware of Social Media!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827088" y="3105150"/>
            <a:ext cx="7494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Posting Negative Comments will Get You Fired</a:t>
            </a:r>
          </a:p>
        </p:txBody>
      </p:sp>
      <p:pic>
        <p:nvPicPr>
          <p:cNvPr id="2057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35438"/>
            <a:ext cx="8642350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71550" y="4400550"/>
            <a:ext cx="7494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Social Media Lawsuits are Multiplying</a:t>
            </a:r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914400" y="5029200"/>
            <a:ext cx="2590800" cy="1752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060" name="Picture 8" descr="shad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105400"/>
            <a:ext cx="14922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3733800" y="5029200"/>
            <a:ext cx="1676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4C4C4C"/>
                </a:solidFill>
              </a:rPr>
              <a:t>Breaking News!</a:t>
            </a:r>
            <a:endParaRPr lang="en-US" sz="800">
              <a:solidFill>
                <a:srgbClr val="4C4C4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Ea pro natum invidunt repudiandae, his et facilisis vituperatoribus. Mei eu ubique altera senserit, consul eripuit accusata has ne. </a:t>
            </a:r>
            <a:endParaRPr lang="en-US" sz="800" b="1">
              <a:solidFill>
                <a:srgbClr val="4383B4"/>
              </a:solidFill>
            </a:endParaRPr>
          </a:p>
        </p:txBody>
      </p:sp>
      <p:sp>
        <p:nvSpPr>
          <p:cNvPr id="2062" name="Text Box 7"/>
          <p:cNvSpPr txBox="1">
            <a:spLocks noChangeArrowheads="1"/>
          </p:cNvSpPr>
          <p:nvPr/>
        </p:nvSpPr>
        <p:spPr bwMode="auto">
          <a:xfrm>
            <a:off x="5486400" y="5029200"/>
            <a:ext cx="1676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Ea pro natum invidunt repudiandae, his et facilisis vituperatoribus. Mei eu ubique altera senserit, consul eripuit accusata has ne. Ignota verterem te nam, eu cibo causae menandri vim. </a:t>
            </a:r>
            <a:endParaRPr lang="en-US" sz="800">
              <a:solidFill>
                <a:srgbClr val="4C4C4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Mission and Goals</a:t>
            </a:r>
            <a:endParaRPr lang="en-US" b="1" dirty="0"/>
          </a:p>
        </p:txBody>
      </p:sp>
      <p:pic>
        <p:nvPicPr>
          <p:cNvPr id="1026" name="Picture 2" descr="C:\Users\Christine\Desktop\Mission-statement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5138773" cy="3666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Social Media</a:t>
            </a:r>
            <a:endParaRPr lang="en-US" b="1" dirty="0"/>
          </a:p>
        </p:txBody>
      </p:sp>
      <p:pic>
        <p:nvPicPr>
          <p:cNvPr id="3" name="Picture 2" descr="facebook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1778405" cy="1778405"/>
          </a:xfrm>
          <a:prstGeom prst="rect">
            <a:avLst/>
          </a:prstGeom>
        </p:spPr>
      </p:pic>
      <p:pic>
        <p:nvPicPr>
          <p:cNvPr id="4" name="Picture 3" descr="twitter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447800"/>
            <a:ext cx="9144000" cy="1700784"/>
          </a:xfrm>
          <a:prstGeom prst="rect">
            <a:avLst/>
          </a:prstGeom>
        </p:spPr>
      </p:pic>
      <p:pic>
        <p:nvPicPr>
          <p:cNvPr id="5" name="Picture 4" descr="youtube_logo_stand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419600"/>
            <a:ext cx="3344650" cy="1219200"/>
          </a:xfrm>
          <a:prstGeom prst="rect">
            <a:avLst/>
          </a:prstGeom>
        </p:spPr>
      </p:pic>
      <p:pic>
        <p:nvPicPr>
          <p:cNvPr id="6" name="Picture 5" descr="flickr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42672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Acceptable Use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633263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Be authentic.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Be respectful of others.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C000"/>
                </a:solidFill>
              </a:rPr>
              <a:t>Bring value.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Use good judgment. Think about consequences.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/>
              <a:t>Abide by each social media platform’s terms of use.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Respect copyright: give credit where credit is due.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Don’t share secrets.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Respect your audience: avoid fights online.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Have “old world” contact information available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The </a:t>
            </a:r>
            <a:r>
              <a:rPr lang="en-US" sz="4000" dirty="0"/>
              <a:t>opinions expressed here are my own and do not necessarily reflect those of {Library Name}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685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DISCLAIMER!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 and Access</a:t>
            </a:r>
            <a:endParaRPr lang="en-US" b="1" dirty="0"/>
          </a:p>
        </p:txBody>
      </p:sp>
      <p:pic>
        <p:nvPicPr>
          <p:cNvPr id="4102" name="Picture 6" descr="Examin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752600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Us</a:t>
            </a:r>
            <a:endParaRPr lang="en-US" b="1" dirty="0"/>
          </a:p>
        </p:txBody>
      </p:sp>
      <p:pic>
        <p:nvPicPr>
          <p:cNvPr id="2050" name="Picture 2" descr="136922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076700"/>
            <a:ext cx="1600200" cy="1600200"/>
          </a:xfrm>
          <a:prstGeom prst="rect">
            <a:avLst/>
          </a:prstGeom>
          <a:noFill/>
        </p:spPr>
      </p:pic>
      <p:pic>
        <p:nvPicPr>
          <p:cNvPr id="2052" name="Picture 4" descr="13692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343400"/>
            <a:ext cx="1676400" cy="1676400"/>
          </a:xfrm>
          <a:prstGeom prst="rect">
            <a:avLst/>
          </a:prstGeom>
          <a:noFill/>
        </p:spPr>
      </p:pic>
      <p:pic>
        <p:nvPicPr>
          <p:cNvPr id="2056" name="Picture 8" descr="http://i.istockimg.com/file_thumbview_approve/19559309/1/stock-photo-19559309-blank-smart-phone-with-clipping-pat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002971"/>
            <a:ext cx="1752600" cy="2503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Believe in your patrons/students/Staff!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990600" y="2828836"/>
            <a:ext cx="6781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“A </a:t>
            </a:r>
            <a:r>
              <a:rPr lang="en-US" sz="4400" dirty="0">
                <a:solidFill>
                  <a:srgbClr val="0070C0"/>
                </a:solidFill>
              </a:rPr>
              <a:t>good policy starts from a position of trust--belief that your people want to do the right thing</a:t>
            </a:r>
            <a:r>
              <a:rPr lang="en-US" sz="4400" dirty="0" smtClean="0">
                <a:solidFill>
                  <a:srgbClr val="0070C0"/>
                </a:solidFill>
              </a:rPr>
              <a:t>.”</a:t>
            </a: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r"/>
            <a:r>
              <a:rPr lang="en-US" dirty="0" smtClean="0"/>
              <a:t>--</a:t>
            </a:r>
            <a:r>
              <a:rPr lang="en-US" i="1" dirty="0"/>
              <a:t>Social Media, Risk, and Policies for A</a:t>
            </a:r>
            <a:r>
              <a:rPr lang="en-US" i="1" dirty="0" smtClean="0"/>
              <a:t>ssociations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281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Mission and Goals</vt:lpstr>
      <vt:lpstr>Definition of Social Media</vt:lpstr>
      <vt:lpstr>Acceptable Use</vt:lpstr>
      <vt:lpstr>Slide 5</vt:lpstr>
      <vt:lpstr>Training and Access</vt:lpstr>
      <vt:lpstr>Contact Us</vt:lpstr>
      <vt:lpstr>Slide 8</vt:lpstr>
    </vt:vector>
  </TitlesOfParts>
  <Company>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kreger_c</dc:creator>
  <cp:lastModifiedBy>kreger_c</cp:lastModifiedBy>
  <cp:revision>26</cp:revision>
  <dcterms:created xsi:type="dcterms:W3CDTF">2012-02-06T22:23:10Z</dcterms:created>
  <dcterms:modified xsi:type="dcterms:W3CDTF">2012-09-18T18:43:39Z</dcterms:modified>
</cp:coreProperties>
</file>